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2" r:id="rId6"/>
    <p:sldId id="261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161E-27DD-45C6-BC95-2192694794D6}" type="datetimeFigureOut">
              <a:rPr lang="sl-SI" smtClean="0"/>
              <a:t>21.11.2016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F7BF-E9C3-4D90-829C-428E9B059E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555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161E-27DD-45C6-BC95-2192694794D6}" type="datetimeFigureOut">
              <a:rPr lang="sl-SI" smtClean="0"/>
              <a:t>21.11.2016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F7BF-E9C3-4D90-829C-428E9B059E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898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161E-27DD-45C6-BC95-2192694794D6}" type="datetimeFigureOut">
              <a:rPr lang="sl-SI" smtClean="0"/>
              <a:t>21.11.2016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F7BF-E9C3-4D90-829C-428E9B059E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311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161E-27DD-45C6-BC95-2192694794D6}" type="datetimeFigureOut">
              <a:rPr lang="sl-SI" smtClean="0"/>
              <a:t>21.11.2016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F7BF-E9C3-4D90-829C-428E9B059E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790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161E-27DD-45C6-BC95-2192694794D6}" type="datetimeFigureOut">
              <a:rPr lang="sl-SI" smtClean="0"/>
              <a:t>21.11.2016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F7BF-E9C3-4D90-829C-428E9B059E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243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161E-27DD-45C6-BC95-2192694794D6}" type="datetimeFigureOut">
              <a:rPr lang="sl-SI" smtClean="0"/>
              <a:t>21.11.2016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F7BF-E9C3-4D90-829C-428E9B059E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083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161E-27DD-45C6-BC95-2192694794D6}" type="datetimeFigureOut">
              <a:rPr lang="sl-SI" smtClean="0"/>
              <a:t>21.11.2016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F7BF-E9C3-4D90-829C-428E9B059E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426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161E-27DD-45C6-BC95-2192694794D6}" type="datetimeFigureOut">
              <a:rPr lang="sl-SI" smtClean="0"/>
              <a:t>21.11.2016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F7BF-E9C3-4D90-829C-428E9B059E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179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161E-27DD-45C6-BC95-2192694794D6}" type="datetimeFigureOut">
              <a:rPr lang="sl-SI" smtClean="0"/>
              <a:t>21.11.2016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F7BF-E9C3-4D90-829C-428E9B059E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93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161E-27DD-45C6-BC95-2192694794D6}" type="datetimeFigureOut">
              <a:rPr lang="sl-SI" smtClean="0"/>
              <a:t>21.11.2016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F7BF-E9C3-4D90-829C-428E9B059E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640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161E-27DD-45C6-BC95-2192694794D6}" type="datetimeFigureOut">
              <a:rPr lang="sl-SI" smtClean="0"/>
              <a:t>21.11.2016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F7BF-E9C3-4D90-829C-428E9B059E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577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4161E-27DD-45C6-BC95-2192694794D6}" type="datetimeFigureOut">
              <a:rPr lang="sl-SI" smtClean="0"/>
              <a:t>21.11.2016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0F7BF-E9C3-4D90-829C-428E9B059E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80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5760640" cy="1470025"/>
          </a:xfrm>
        </p:spPr>
        <p:txBody>
          <a:bodyPr/>
          <a:lstStyle/>
          <a:p>
            <a:r>
              <a:rPr lang="sl-SI" dirty="0" smtClean="0">
                <a:solidFill>
                  <a:srgbClr val="006600"/>
                </a:solidFill>
              </a:rPr>
              <a:t>Dan slovenske hrane, </a:t>
            </a:r>
            <a:br>
              <a:rPr lang="sl-SI" dirty="0" smtClean="0">
                <a:solidFill>
                  <a:srgbClr val="006600"/>
                </a:solidFill>
              </a:rPr>
            </a:br>
            <a:r>
              <a:rPr lang="sl-SI" dirty="0" smtClean="0">
                <a:solidFill>
                  <a:srgbClr val="006600"/>
                </a:solidFill>
              </a:rPr>
              <a:t>18. november 2016</a:t>
            </a:r>
            <a:endParaRPr lang="sl-SI" dirty="0">
              <a:solidFill>
                <a:srgbClr val="0066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067944" y="3886200"/>
            <a:ext cx="3704456" cy="1752600"/>
          </a:xfrm>
        </p:spPr>
        <p:txBody>
          <a:bodyPr/>
          <a:lstStyle/>
          <a:p>
            <a:r>
              <a:rPr lang="sl-SI" dirty="0" smtClean="0">
                <a:solidFill>
                  <a:srgbClr val="006600"/>
                </a:solidFill>
              </a:rPr>
              <a:t>Na stojnici s sadjem je bilo živahno….</a:t>
            </a:r>
            <a:endParaRPr lang="sl-SI" dirty="0">
              <a:solidFill>
                <a:srgbClr val="0066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70"/>
          <a:stretch/>
        </p:blipFill>
        <p:spPr>
          <a:xfrm>
            <a:off x="467544" y="2629433"/>
            <a:ext cx="3286638" cy="3000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124744"/>
            <a:ext cx="1663088" cy="23534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311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006600"/>
                </a:solidFill>
              </a:rPr>
              <a:t>….okusen zajtrk za dober začetek dneva….</a:t>
            </a:r>
            <a:endParaRPr lang="sl-SI" dirty="0">
              <a:solidFill>
                <a:srgbClr val="006600"/>
              </a:solidFill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 flipV="1">
            <a:off x="5292080" y="6126163"/>
            <a:ext cx="3394720" cy="45719"/>
          </a:xfrm>
        </p:spPr>
        <p:txBody>
          <a:bodyPr>
            <a:normAutofit fontScale="25000" lnSpcReduction="20000"/>
          </a:bodyPr>
          <a:lstStyle/>
          <a:p>
            <a:endParaRPr lang="sl-SI" dirty="0"/>
          </a:p>
        </p:txBody>
      </p:sp>
      <p:pic>
        <p:nvPicPr>
          <p:cNvPr id="7" name="Ograda vseb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r="25715"/>
          <a:stretch/>
        </p:blipFill>
        <p:spPr>
          <a:xfrm>
            <a:off x="251520" y="1556792"/>
            <a:ext cx="4142509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4660" r="35000"/>
          <a:stretch/>
        </p:blipFill>
        <p:spPr>
          <a:xfrm>
            <a:off x="5436097" y="2202808"/>
            <a:ext cx="3134040" cy="4121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7667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006600"/>
                </a:solidFill>
              </a:rPr>
              <a:t>…če si v dobri družbi, še bolj paše …</a:t>
            </a:r>
            <a:endParaRPr lang="sl-SI" dirty="0">
              <a:solidFill>
                <a:srgbClr val="006600"/>
              </a:solidFill>
            </a:endParaRPr>
          </a:p>
        </p:txBody>
      </p:sp>
      <p:pic>
        <p:nvPicPr>
          <p:cNvPr id="5" name="Ograda vsebine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99"/>
          <a:stretch/>
        </p:blipFill>
        <p:spPr>
          <a:xfrm>
            <a:off x="251520" y="4293096"/>
            <a:ext cx="2697700" cy="2113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215" y="4077072"/>
            <a:ext cx="3275856" cy="2183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09" y="1628800"/>
            <a:ext cx="2778759" cy="18525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grada vsebin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r="21430" b="6177"/>
          <a:stretch/>
        </p:blipFill>
        <p:spPr>
          <a:xfrm>
            <a:off x="4067944" y="1432204"/>
            <a:ext cx="2586398" cy="22456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4" t="19441" r="35765"/>
          <a:stretch/>
        </p:blipFill>
        <p:spPr>
          <a:xfrm>
            <a:off x="7176361" y="2165030"/>
            <a:ext cx="1633526" cy="1749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8937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006600"/>
                </a:solidFill>
              </a:rPr>
              <a:t>…poslušali smo predavanje sadjarja…</a:t>
            </a:r>
            <a:endParaRPr lang="sl-SI" dirty="0">
              <a:solidFill>
                <a:srgbClr val="006600"/>
              </a:solidFill>
            </a:endParaRPr>
          </a:p>
        </p:txBody>
      </p:sp>
      <p:pic>
        <p:nvPicPr>
          <p:cNvPr id="7" name="Ograda vsebine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t="3826" r="15832" b="24850"/>
          <a:stretch/>
        </p:blipFill>
        <p:spPr>
          <a:xfrm>
            <a:off x="179512" y="1520238"/>
            <a:ext cx="3724913" cy="27728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293096"/>
            <a:ext cx="3563888" cy="2375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" t="8750" r="6743"/>
          <a:stretch/>
        </p:blipFill>
        <p:spPr>
          <a:xfrm>
            <a:off x="4679388" y="1268760"/>
            <a:ext cx="3563888" cy="25059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4676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006600"/>
                </a:solidFill>
              </a:rPr>
              <a:t>…. spoznavali in poskušali sorte jabolk…</a:t>
            </a:r>
            <a:endParaRPr lang="sl-SI" dirty="0">
              <a:solidFill>
                <a:srgbClr val="006600"/>
              </a:solidFill>
            </a:endParaRPr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4" b="19033"/>
          <a:stretch/>
        </p:blipFill>
        <p:spPr>
          <a:xfrm>
            <a:off x="395536" y="1412776"/>
            <a:ext cx="8424675" cy="25960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5" r="6818" b="7841"/>
          <a:stretch/>
        </p:blipFill>
        <p:spPr>
          <a:xfrm>
            <a:off x="1475656" y="4581128"/>
            <a:ext cx="2004329" cy="18471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3515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006600"/>
                </a:solidFill>
              </a:rPr>
              <a:t>…in zapeli Slakovo pesmico o čebelarju….</a:t>
            </a:r>
            <a:endParaRPr lang="sl-SI" dirty="0">
              <a:solidFill>
                <a:srgbClr val="006600"/>
              </a:solidFill>
            </a:endParaRPr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1887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52</Words>
  <Application>Microsoft Office PowerPoint</Application>
  <PresentationFormat>Diaprojekcija na zaslonu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Officeova tema</vt:lpstr>
      <vt:lpstr>Dan slovenske hrane,  18. november 2016</vt:lpstr>
      <vt:lpstr>….okusen zajtrk za dober začetek dneva….</vt:lpstr>
      <vt:lpstr>…če si v dobri družbi, še bolj paše …</vt:lpstr>
      <vt:lpstr>…poslušali smo predavanje sadjarja…</vt:lpstr>
      <vt:lpstr>…. spoznavali in poskušali sorte jabolk…</vt:lpstr>
      <vt:lpstr>…in zapeli Slakovo pesmico o čebelarju….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lenovo5</dc:creator>
  <cp:lastModifiedBy>lenovo5</cp:lastModifiedBy>
  <cp:revision>5</cp:revision>
  <dcterms:created xsi:type="dcterms:W3CDTF">2016-11-21T09:52:45Z</dcterms:created>
  <dcterms:modified xsi:type="dcterms:W3CDTF">2016-11-21T10:33:48Z</dcterms:modified>
</cp:coreProperties>
</file>